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57" r:id="rId2"/>
    <p:sldId id="258" r:id="rId3"/>
    <p:sldId id="267" r:id="rId4"/>
    <p:sldId id="268" r:id="rId5"/>
    <p:sldId id="269" r:id="rId6"/>
    <p:sldId id="260" r:id="rId7"/>
    <p:sldId id="285" r:id="rId8"/>
    <p:sldId id="282" r:id="rId9"/>
    <p:sldId id="289" r:id="rId10"/>
    <p:sldId id="294" r:id="rId11"/>
    <p:sldId id="287" r:id="rId12"/>
    <p:sldId id="288" r:id="rId13"/>
    <p:sldId id="290" r:id="rId14"/>
    <p:sldId id="300" r:id="rId15"/>
    <p:sldId id="291" r:id="rId16"/>
    <p:sldId id="295" r:id="rId17"/>
    <p:sldId id="292" r:id="rId18"/>
    <p:sldId id="293" r:id="rId19"/>
    <p:sldId id="279" r:id="rId20"/>
    <p:sldId id="298" r:id="rId21"/>
    <p:sldId id="280" r:id="rId22"/>
    <p:sldId id="266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285DD-BAB5-4EAC-B8D9-1B5D1FE4A605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00164-75D3-4AFE-9823-3C32711549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00164-75D3-4AFE-9823-3C327115492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encrypted-tbn0.gstatic.com/images?q=tbn:ANd9GcTvJDS93xXz66dx75f7iUvONf_Ygy5oNTkWyote1BuXDaYw1MyfoxwoP61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685800"/>
            <a:ext cx="8001000" cy="5638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Oval 5"/>
          <p:cNvSpPr/>
          <p:nvPr/>
        </p:nvSpPr>
        <p:spPr>
          <a:xfrm>
            <a:off x="2895600" y="2514600"/>
            <a:ext cx="3276600" cy="19050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018" y="3962400"/>
            <a:ext cx="7696200" cy="181588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হিসাববিজ্ঞান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নবম-দশম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পণ্যের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ক্যয়মূল্য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বিক্রয়মূল্য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33400"/>
            <a:ext cx="5105400" cy="298543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  <a:effectLst>
            <a:glow rad="101600">
              <a:schemeClr val="accent1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মোহাম্মাদ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রুহুল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আমিন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হিসাববিজ্ঞান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ক্যামব্রিয়ান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4" descr="http://image.blingee.com/images18/content/output/000/000/000/77e/737788928_73932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638800" y="685800"/>
            <a:ext cx="2896362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Content Placeholder 7" descr="DSC060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1295400"/>
            <a:ext cx="1600200" cy="1351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Flowchart: Alternate Process 10"/>
          <p:cNvSpPr/>
          <p:nvPr/>
        </p:nvSpPr>
        <p:spPr>
          <a:xfrm>
            <a:off x="7772400" y="3124200"/>
            <a:ext cx="685800" cy="38100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00151_226622014051207_754504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9600"/>
            <a:ext cx="8331200" cy="624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Oval 3"/>
          <p:cNvSpPr/>
          <p:nvPr/>
        </p:nvSpPr>
        <p:spPr>
          <a:xfrm>
            <a:off x="914400" y="685800"/>
            <a:ext cx="1752600" cy="6858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শপিং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মল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 corporate blog - subscribing to hamdu mia's vegetab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69" y="381001"/>
            <a:ext cx="8173731" cy="5943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Oval 2"/>
          <p:cNvSpPr/>
          <p:nvPr/>
        </p:nvSpPr>
        <p:spPr>
          <a:xfrm>
            <a:off x="685800" y="457200"/>
            <a:ext cx="2133600" cy="609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সবজি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905000"/>
            <a:ext cx="7467600" cy="769441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পণ্যের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ক্রয়মূল্য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বিক্রয়মূল্য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2286000"/>
            <a:ext cx="7239000" cy="21236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অধ্যায়শেষে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3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পরোক্ষ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খরচসমূহ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পণ্যের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ক্রয়মুল্য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বিক্রয়মূল্য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/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sp>
        <p:nvSpPr>
          <p:cNvPr id="4" name="Oval 3"/>
          <p:cNvSpPr/>
          <p:nvPr/>
        </p:nvSpPr>
        <p:spPr>
          <a:xfrm>
            <a:off x="2743200" y="228600"/>
            <a:ext cx="4038600" cy="1371600"/>
          </a:xfrm>
          <a:prstGeom prst="ellipse">
            <a:avLst/>
          </a:prstGeom>
          <a:solidFill>
            <a:schemeClr val="bg2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arn-money-online-from-bangladesh_2.jpg"/>
          <p:cNvPicPr>
            <a:picLocks noChangeAspect="1"/>
          </p:cNvPicPr>
          <p:nvPr/>
        </p:nvPicPr>
        <p:blipFill>
          <a:blip r:embed="rId2"/>
          <a:srcRect l="4615" r="12308" b="21508"/>
          <a:stretch>
            <a:fillRect/>
          </a:stretch>
        </p:blipFill>
        <p:spPr>
          <a:xfrm>
            <a:off x="304800" y="380999"/>
            <a:ext cx="4114800" cy="28956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1341960618_412639876_1-Pictures-of--Warehouse-Space-Rent-Godown-Storehouse-in-Chittagong.jpg"/>
          <p:cNvPicPr>
            <a:picLocks noChangeAspect="1"/>
          </p:cNvPicPr>
          <p:nvPr/>
        </p:nvPicPr>
        <p:blipFill>
          <a:blip r:embed="rId3"/>
          <a:srcRect l="3840" r="42400" b="5882"/>
          <a:stretch>
            <a:fillRect/>
          </a:stretch>
        </p:blipFill>
        <p:spPr>
          <a:xfrm>
            <a:off x="5029200" y="381000"/>
            <a:ext cx="3810000" cy="2895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news_image_2012-08-03_163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733800"/>
            <a:ext cx="3886200" cy="2819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t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57600"/>
            <a:ext cx="4419600" cy="2882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14600" y="152400"/>
            <a:ext cx="4038600" cy="1371600"/>
          </a:xfrm>
          <a:prstGeom prst="ellipse">
            <a:avLst/>
          </a:prstGeom>
          <a:solidFill>
            <a:schemeClr val="bg2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খরচসমূহ</a:t>
            </a:r>
            <a:endParaRPr lang="en-US" sz="4000" dirty="0"/>
          </a:p>
        </p:txBody>
      </p:sp>
      <p:pic>
        <p:nvPicPr>
          <p:cNvPr id="3" name="Picture 2" descr="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191000"/>
            <a:ext cx="4038600" cy="22704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0"/>
            <a:ext cx="4038600" cy="1828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Oval Callout 9"/>
          <p:cNvSpPr/>
          <p:nvPr/>
        </p:nvSpPr>
        <p:spPr>
          <a:xfrm>
            <a:off x="5867400" y="1600200"/>
            <a:ext cx="2438400" cy="1828800"/>
          </a:xfrm>
          <a:prstGeom prst="wedgeEllipseCallout">
            <a:avLst>
              <a:gd name="adj1" fmla="val -93693"/>
              <a:gd name="adj2" fmla="val 4282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পরিবহন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5943600" y="3962400"/>
            <a:ext cx="2362200" cy="1752600"/>
          </a:xfrm>
          <a:prstGeom prst="wedgeEllipseCallout">
            <a:avLst>
              <a:gd name="adj1" fmla="val -93693"/>
              <a:gd name="adj2" fmla="val 4282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জাহাজ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ভাড়া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7239000" y="914400"/>
            <a:ext cx="1600200" cy="2819400"/>
          </a:xfrm>
          <a:prstGeom prst="wedgeEllipseCallout">
            <a:avLst>
              <a:gd name="adj1" fmla="val -68608"/>
              <a:gd name="adj2" fmla="val 6462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রেল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ভাড়া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Jamuna_Express.jpg"/>
          <p:cNvPicPr>
            <a:picLocks noChangeAspect="1"/>
          </p:cNvPicPr>
          <p:nvPr/>
        </p:nvPicPr>
        <p:blipFill>
          <a:blip r:embed="rId2"/>
          <a:srcRect l="13462" t="15384" r="8654" b="8974"/>
          <a:stretch>
            <a:fillRect/>
          </a:stretch>
        </p:blipFill>
        <p:spPr>
          <a:xfrm>
            <a:off x="609600" y="304801"/>
            <a:ext cx="4876800" cy="2895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2" name="Picture 2" descr="http://www.railway-vehicle.com/images/C70%20open%20top%20wagon.jpg"/>
          <p:cNvPicPr>
            <a:picLocks noChangeAspect="1" noChangeArrowheads="1"/>
          </p:cNvPicPr>
          <p:nvPr/>
        </p:nvPicPr>
        <p:blipFill>
          <a:blip r:embed="rId3"/>
          <a:srcRect l="3810" r="5714"/>
          <a:stretch>
            <a:fillRect/>
          </a:stretch>
        </p:blipFill>
        <p:spPr bwMode="auto">
          <a:xfrm>
            <a:off x="457200" y="3429000"/>
            <a:ext cx="5791200" cy="31885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upload.wikimedia.org/wikipedia/commons/5/5b/FedEx_DC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6096000" cy="3143251"/>
          </a:xfrm>
          <a:prstGeom prst="rect">
            <a:avLst/>
          </a:prstGeom>
          <a:noFill/>
        </p:spPr>
      </p:pic>
      <p:pic>
        <p:nvPicPr>
          <p:cNvPr id="37892" name="Picture 4" descr="http://upload.wikimedia.org/wikipedia/commons/1/10/Cargolux_B747-400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505199"/>
            <a:ext cx="8610600" cy="3200401"/>
          </a:xfrm>
          <a:prstGeom prst="rect">
            <a:avLst/>
          </a:prstGeom>
          <a:noFill/>
          <a:effectLst/>
        </p:spPr>
      </p:pic>
      <p:sp>
        <p:nvSpPr>
          <p:cNvPr id="4" name="Flowchart: Alternate Process 3"/>
          <p:cNvSpPr/>
          <p:nvPr/>
        </p:nvSpPr>
        <p:spPr>
          <a:xfrm>
            <a:off x="6781800" y="1447800"/>
            <a:ext cx="1752600" cy="1295400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বিমান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ভাড়া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6019800" y="914400"/>
            <a:ext cx="1981200" cy="1676400"/>
          </a:xfrm>
          <a:prstGeom prst="wedgeEllipseCallout">
            <a:avLst>
              <a:gd name="adj1" fmla="val -82119"/>
              <a:gd name="adj2" fmla="val 5624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প্যাকিং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477000" y="3429000"/>
            <a:ext cx="1981200" cy="1676400"/>
          </a:xfrm>
          <a:prstGeom prst="wedgeEllipseCallout">
            <a:avLst>
              <a:gd name="adj1" fmla="val -101791"/>
              <a:gd name="adj2" fmla="val 8306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আমদানি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শুল্ক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characteristic-customs-du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86200"/>
            <a:ext cx="4724400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Moving_Boxes___Packing_Material.jpg"/>
          <p:cNvPicPr>
            <a:picLocks noChangeAspect="1"/>
          </p:cNvPicPr>
          <p:nvPr/>
        </p:nvPicPr>
        <p:blipFill>
          <a:blip r:embed="rId3"/>
          <a:srcRect l="2792" t="5271" r="2991" b="5124"/>
          <a:stretch>
            <a:fillRect/>
          </a:stretch>
        </p:blipFill>
        <p:spPr>
          <a:xfrm>
            <a:off x="457200" y="609600"/>
            <a:ext cx="4648200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6553200" y="838200"/>
            <a:ext cx="2362200" cy="1905000"/>
          </a:xfrm>
          <a:prstGeom prst="wedgeEllipseCallout">
            <a:avLst>
              <a:gd name="adj1" fmla="val -74138"/>
              <a:gd name="adj2" fmla="val 2787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ডক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চার্জ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858000" y="3505200"/>
            <a:ext cx="1981200" cy="1676400"/>
          </a:xfrm>
          <a:prstGeom prst="wedgeEllipseCallout">
            <a:avLst>
              <a:gd name="adj1" fmla="val -79093"/>
              <a:gd name="adj2" fmla="val 4461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বীমা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270997-asian-business-man-holding-house-for-insurance-conce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581400"/>
            <a:ext cx="5105400" cy="297710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Line3174_-_Shipping_Containers_at_the_terminal_at_Port_Elizabeth,_New_Jersey_-_NOAA.jpg"/>
          <p:cNvPicPr>
            <a:picLocks noChangeAspect="1"/>
          </p:cNvPicPr>
          <p:nvPr/>
        </p:nvPicPr>
        <p:blipFill>
          <a:blip r:embed="rId3" cstate="print"/>
          <a:srcRect l="-1789" r="3364" b="8733"/>
          <a:stretch>
            <a:fillRect/>
          </a:stretch>
        </p:blipFill>
        <p:spPr>
          <a:xfrm>
            <a:off x="457200" y="304800"/>
            <a:ext cx="5105400" cy="259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o-men-carrying-rice-on-head-kulna-banglade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3581400"/>
            <a:ext cx="4851400" cy="2743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Rice.jpg"/>
          <p:cNvPicPr>
            <a:picLocks noChangeAspect="1"/>
          </p:cNvPicPr>
          <p:nvPr/>
        </p:nvPicPr>
        <p:blipFill>
          <a:blip r:embed="rId3"/>
          <a:srcRect b="9239"/>
          <a:stretch>
            <a:fillRect/>
          </a:stretch>
        </p:blipFill>
        <p:spPr>
          <a:xfrm>
            <a:off x="457200" y="533400"/>
            <a:ext cx="4648200" cy="2209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Oval 5"/>
          <p:cNvSpPr/>
          <p:nvPr/>
        </p:nvSpPr>
        <p:spPr>
          <a:xfrm>
            <a:off x="6324600" y="1066800"/>
            <a:ext cx="2362200" cy="1524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কুলি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05200" y="76200"/>
            <a:ext cx="2590800" cy="1524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পরোক্ষ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খরচসমূহ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41960618_412639876_1-Pictures-of--Warehouse-Space-Rent-Godown-Storehouse-in-Chittagong.jpg"/>
          <p:cNvPicPr>
            <a:picLocks noChangeAspect="1"/>
          </p:cNvPicPr>
          <p:nvPr/>
        </p:nvPicPr>
        <p:blipFill>
          <a:blip r:embed="rId2"/>
          <a:srcRect l="3840" r="42400" b="5882"/>
          <a:stretch>
            <a:fillRect/>
          </a:stretch>
        </p:blipFill>
        <p:spPr>
          <a:xfrm>
            <a:off x="228600" y="2133600"/>
            <a:ext cx="4267200" cy="2819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warehouse-clean.jpg"/>
          <p:cNvPicPr>
            <a:picLocks noChangeAspect="1"/>
          </p:cNvPicPr>
          <p:nvPr/>
        </p:nvPicPr>
        <p:blipFill>
          <a:blip r:embed="rId3" cstate="print"/>
          <a:srcRect l="3488" t="39535" r="29069" b="9302"/>
          <a:stretch>
            <a:fillRect/>
          </a:stretch>
        </p:blipFill>
        <p:spPr>
          <a:xfrm>
            <a:off x="4953000" y="2133600"/>
            <a:ext cx="3810000" cy="2819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Flowchart: Alternate Process 5"/>
          <p:cNvSpPr/>
          <p:nvPr/>
        </p:nvSpPr>
        <p:spPr>
          <a:xfrm>
            <a:off x="3276600" y="5257800"/>
            <a:ext cx="2209800" cy="106680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গুদাম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ভাড়া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381000" y="1295400"/>
            <a:ext cx="2895600" cy="1371600"/>
          </a:xfrm>
          <a:prstGeom prst="wedgeEllipseCallout">
            <a:avLst>
              <a:gd name="adj1" fmla="val 86679"/>
              <a:gd name="adj2" fmla="val 11290"/>
            </a:avLst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শোরুম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দোকান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ভাড়া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629400" y="4800600"/>
            <a:ext cx="2209800" cy="1600200"/>
          </a:xfrm>
          <a:prstGeom prst="wedgeEllipseCallout">
            <a:avLst>
              <a:gd name="adj1" fmla="val -90745"/>
              <a:gd name="adj2" fmla="val 24663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বেতন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12" name="Picture 11" descr="new-taka-640.jpg"/>
          <p:cNvPicPr>
            <a:picLocks noChangeAspect="1"/>
          </p:cNvPicPr>
          <p:nvPr/>
        </p:nvPicPr>
        <p:blipFill>
          <a:blip r:embed="rId2"/>
          <a:srcRect l="3750" t="22917" r="17500"/>
          <a:stretch>
            <a:fillRect/>
          </a:stretch>
        </p:blipFill>
        <p:spPr>
          <a:xfrm>
            <a:off x="533400" y="4256313"/>
            <a:ext cx="4114800" cy="22206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12" descr="Asad_Gate_Aarong.JPG"/>
          <p:cNvPicPr>
            <a:picLocks noChangeAspect="1"/>
          </p:cNvPicPr>
          <p:nvPr/>
        </p:nvPicPr>
        <p:blipFill>
          <a:blip r:embed="rId3" cstate="print"/>
          <a:srcRect l="15385" t="8547" r="8974" b="11111"/>
          <a:stretch>
            <a:fillRect/>
          </a:stretch>
        </p:blipFill>
        <p:spPr>
          <a:xfrm>
            <a:off x="4953000" y="609600"/>
            <a:ext cx="3810000" cy="28910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data:image/jpeg;base64,/9j/4AAQSkZJRgABAQAAAQABAAD/2wCEAAkGBxQTEhQUExQWFRUXFxwYFxgWFxkYHBwYFxgXGBgYFxcYHSggGholHRUVITEhJSkrLi4uFx8zODMsNygtLisBCgoKDg0OFA8PFCwcFBwsLCwsLCwsKywsLCwsLCssLCwsLCwsLCwsLDcsLCwsLDcsNywrLCwsKyssLCsrLCssK//AABEIALEBHQMBIgACEQEDEQH/xAAcAAABBQEBAQAAAAAAAAAAAAAAAwQFBgcIAgH/xABCEAACAQIDBQYDBgUCBQQDAAABAgADEQQSIQUGMUFRBxMiYXGRMoGxFEJSocHRYnKS4fAjohVDssLxgoOz4ggzY//EABYBAQEBAAAAAAAAAAAAAAAAAAABAv/EABcRAQEBAQAAAAAAAAAAAAAAAAARASH/2gAMAwEAAhEDEQA/ANxhCEAhCEAhCR2L21Tpkqc1x5ED3MCRhK9id5VAv4VHVjKvtbtGoU75sQL9E1+kDSGYDibRtU2hSHF1+Rv9JiW0u1RP+XTdz1Y2+srmM7RcU/wqif7jA6Fq7fojmT6D94wxG+FJb6e7ATm/FbyYqp8VZ/kbfSMKmIZviZj6kmB0Tiu0aiv3qY9Wv9JHV+1aiPvp8gT+swS8LwNuftdpjg1/RIme2FOjf0D95ikLwNsXtkp/hb+kfvF07ZKHNG/p/wDtMHXEAsF6kC54am0mW2TlNmqqPQEwNro9sOEPEMPkZJYbtS2e3Grl9ROd8Zh8h0bMDztaNiYHVeC3vwVX4MTSPq4H1kxRrq4urKw6qQfpOO80dYXaVWmbpVdD/C7D6GB19Cc1bM7Q9pUbWxDOOlUB/rr+ct2y+2mqLDEYZXHNqTFT/S1wfcQNnhGmyto08RRp1qRzU6ihlPkeo5HlaO4BCEIBCEIBCEIBCEIBCEIBCEgNt7XyGynQcfOBNNiFHFhG9balNVLE2A5nQfMmZHvZ2lNRY0qNNS1tXY3Av0UcTMz2xt/E4o3rVWcfh4L8lGkDcN4O1rCULqjd63Sl4tf5zZfrM1272rYqsSKaU6QPMjO3udB7SlLhCRe0SqUbQFsdtWtWN6lRn9Tp7DSNBPjCI1alhIPVarbhLA+Ow+hFGmNAeHkLyKxe7mJpUkrVKZVHBZb8bKLkleWkbcl/lH0gSe0sVTZLogUr+EW0MizivKT24uDo1sfhqOIUvRq1MjrmK3urZfEpBHiynQ8p0ThezrZdIWGCo2/jBqH3qEmByv8AbPSeqNV3OVFLHoqlj7CddUdk4KlotHDJ6JTH6R59uorpmUW6f2lHJNPYOPYEjCYkgC5PcuNPmIguxcW3CjU9rfWdabQ21RSm5zXspOgPQzF23ip9GJgZXhNiV6lU0lpnvFBYqdNBbXX1Ee4qocxve4PDoec0E7zIDcJra1zbh0vKDtVga1QjgWuPnAQz6TxArcEeURSvdbyD2TeOMKwU3Mb0GuJ7JhUi1QHgZ4vG9FoqGlRo/Zv2hrgaLUK6O9LPmUpYlM1swsSLre548zNX2JvtgcVYUsQmY/cc5G/paxPynNezqHeVFp3y94ypc8BmIFz5C8tu2OyDaNG5pd3iVH4GyN/Q+ns0DoiEwjc7enH7JRvt2DxTYZj8TBv9IrobXuMp6EgaXF5sO7m8eGx1PvMNVDjmODKejKdQYEtCEIBCEIBCEIBCEIEVvRtP7PhqlS+trL/MdB7cflM52ptTMgYHQqD+UkO2PaeVaVEebn/pX/umV0tqsFNM6g8PL+0CF2xUL1WY8zeMrxxtFvF8ozvAeUMTbQ8PpDEHwk9BGanWO1NxaBGrVvx4yX3Q2OMRiLuL06YzMOp+6PfX5SBrLY+hmgdnWXuKrXGYvr6AC36yCx7bptXpNnJbLTdUvyzAA+ugt85kzLYAdBb2JE16vXVEJbgBrMrxFIZiSbDM2g1OrEi/TQiUJ7NxBp1adReKOrj1VgR9JfcX2sVCTZEHqWaUNQo4An1P7RmuHLE2BJ6AXkF2rdqGJPDIPRP3MZ1O0bFn79vQCV87IqAXcCmOtQhfyOpiFPDZmypeo3ACmrNcnQW01gTWN33xdRSvesAdDw4e0gftj3vmPuY/XZFW9u6cW0IbKhBHEEHUGLUd3qzsFSmpZjYA1FFz6nQe8CLGObmSRHNKxAINx58ePOSeJ3Nxad7mw5AokCrZ1OUm1r+uZdRfjEcVsevSOWph6tM2BsV1seBte9oDZVP+ESKcWZlvYXk2MGpH/wCxUY8qgZPzYWn1tgVeSq46qwIgReHuvK46jWLFwecWqbIZTwZD5jT3javQdfiGYdYU5pHSKXjOibjS4/OLBj5GEPMO5BuOI1HqDpOuMLVzIrfiUH3F5yLhSb2ym54Dqek602SjLQohhZhTQMOhCi495Q6ZQRYi4PIzMt+9202cP+KbPUUKlFga1NPDTq0iQGBQaA68vrLHvjv9htnsEqZnqlQ2RMtwpJAJLEAcD7TOt9e0qltKguDw6PSFZ1WtUq5QFTML2ysb62100BgbVg8QKlNKg4OoYejAEfWLRHBUQlNEXVVVVHoAAPyEWgEIQgEIQgEIQgYZ2vYu+OdfwKi/7Q3/AHTNa1XWXXtVq3x+I/mA9kQSiOYHzFPexjRmjonQxiQSdAT6SBRWjk1gBcxrw+Igemp/LT84mcQOKjXq2p+Q4D84HzE3N3tYHhfn6DnJ/cDaK06lVXYKjJe5NgChv9CZV6lQsbkknzjzY5QVUNQXTMMw/hvrAtu2Ns1cTenh0YU+b21Pv8A/P0jTC7s1Apuygnlf3N5oNWkqLkUKq8goAFpB1CFDEmyrck9ANTAhTsijRXPWe4HHkPTqZ5XE1ao/0VGHpcmKjMw6qvL1MKVM12FaqPBxo0zwtyqOOZMlqQpmnUzMRUGU0+jC9nU6fFYqwP8ACRzgRuD2dSRw7L3rAgk1fHex4EMCv5S6bH2oKj/Z6VIUaTulS/dmqUq08pFQKmVVUtTTSwUXPUyN3c2EcS1yctME3NwCSBfKpOg5C56ywU97sBh17ujmfXVqSErfme8Yrn9ReNENtbZeIq1ya5UVWALBEzNbgrOlLwhitvvXIt6yYwm4ClM7139BRyH/AHMbxzXwtHadKnUp4qsmlrUz94XzCpTdOOqZTfh5CPNgbhtRcOMViG8nYBfXu1FifMmKITbmF+zGrRWo7tURFapWrohKKPCqrxK62ux5aDnPlHYNfGqKlasysi2Vnpo6MLk+GrRbU3N7ML6njLtj9zsPW1qIrPYDMAVbTqVIJ+cbYPdFcOSaKgZrXsza24XzE3tAoe1dzcTSGvdODws6gm/DwVLE+msZDd7DMzOHqYJbLlBVhd2QhgDch1WoBe40Vr8paNubM2gzk97TqKDotREVgOQJyHP6kg+UkNh4F3RqVeigFSxKhmNI2Js6hgSj6EGzEaKdIGf4jZuLoUkq1AtSk4UgggOM4JW6/C1wp4HS2oEao1KqDdR56WI9RxEum8u5L0gWo5nVdTTuSVvqclwCR8vmZUcJgErVFV6gpDW9UlVyC3G7EAi9tNfQ8IFb2tsfujmXWmf9p6Hy84wSlLZVSpT/ANOvTIDAjxKQrjgbX/zp5S+7fZh9rpd7h8WosSGp1EJKnl4lPAi2towVfd/ZLYnEUMOov3lRVPkl7uf6Q06oUW0lC7P+z04Gq1etVWpUyZECKQqgkFjc6km1uWl5fpRWd69w8FtBlfE0yaijKHRmRst75TbQi5PHhcymb87vbGwOCdAiJWse6ysWql7G2Ykk5et9LfKWTtG3PxO0O6FDGNhgl8yjNZr2sTkYG4149ZlW8HZHjMGjYhatKuqeJz4lew4mzXDel4Gwdlxq/wDDMN3182U2zccmdu7vf+HL+UtUrPZ1vCcbgkqsoV1JpuF4XTS4HIEWNpZoBCEIBCEIBCEIGH9t2xsmJWuL2rLrY/fpgKf9uT2MysgDjc/M/padOdou7zY3CMlMXqoc9MaC5AIK3OguCfnac4bU2dVouVq03RhxDIw+ogMC38Kj5X/M3nmoCeJitLDuxsqOx6KjMfYCTeC3K2hVt3eDrm/4lFP/AOUrAqtakbRpa15f6nZ9iQxSuUokcRfvG1F/unLz6z1id2aWGps6oa7hbjPqPkg0gZ6lInyHUz2otLdu7sB6wbEVwe6KsqX0LMRa6jkq669bRhtbdupSBZf9RPLiB5j9RAvuzsT3uFoVL6lLH1Xwn6RlvDh8yUqI076ooY88vxN/2/IGRm4eMvSq0CfhPeJ6HRgPYH3kltap4sHUPAVch8i6sgv87e8BtiW8RtoBoB0A0A9ohqdBxOg9Twi+IWzN6/XWNa9XJZ+SkE+gIMDW9n7NWlTWmOAFv7/OJPu5hSbmihN7k5R+0e08SHUODowuI5wlB6hAVSfPl8ydIDzYmBRSAFAsNAOAv0kpWxKqSCTcdFJ5X5DzHvIbDYxQ3gJcC96nBDY/Ch+/bW7DTS2pvaUD06nEA8rHUftIpOvtHKrErqLWUsq5r8LEm3HjfhGVfb1jZaYbpaop5AjRQTz6cfeS6YdBwRR6KB9BPd4RA4baHfvkqUXUFeJp1BZ8xFs+XKUIFwTbjbU3tX97t2FxBVDVqJluUIY5QW4kre19OPHzl5r4hV4mVvHVu+LZSQeRHH1HuZGlX3fwe0sJUZGd6tFSVAqhlDaaGm73tbjcaG3AxPeqii0nPc5XdwSwCjK3UG18rag2NtRaxJMhdo7KxNCqyipiTUALq71Kl20vmu7Wbjr85MYzaVWtgStdR3qAkuLWKgqV9GuTe2mg62FRAYnHCrQWlWLk09KVsuUKVVcrA6ixUG41N9dbGe9yt4mwOJDEk0z4ag/EnI/zKf8APFGowpAp1KisKLMLutj4c1mItezWV7AjUqdJ83m2d3PdOKdVFYad4UbNYhWZWTkQQ1rDQKQSCIR0XRqq6hlIZWAII1BB1BE9zM+yDeXOpwdQ+JQWpX/DpmT5E3HkT0mmSimdou/6bLWmO6atVqAlFByrZbXLNY24jgDMmfezaW26wwoqUqFN+KA5Vy887G7P/KLXm5b14LBvQZsctM0kBJap93+VuIPpObNr4XC18Zl2VSrMmmRfEzE/iAbVV/mtA6S3O3dTAYVMOhLWuzMfvOxuxtyHQdBJuVDsx2Xi8PhMuMY5y5ZELZyiEDwlrnnc25XlvgEIQgEIQgEIQgEIQgEIQgZdvPUvia389vYAfpICsZK7be9esf8A+j/9ZkNWMqEa9UmwvoNB5RvUOk91TEHMgh1wvc4gVkFlPxqPzI8iLj1MlcdhhUSpSJtezKeh0IYehCmI1RPuEreFCeKnIfQ8PyI9oU1pYjvFuwtUXw1F8xxt5cx5ERvi6RZGA5g29eUcbQwrB+8p/GNCOAYC9gTyIvoflwjcVlqqwUeKxDIRbXmLH6SDVd098MMmFSmiWemiItM2u7aKCGPG51JPAXjTeTb1QqTXYspuBSRStI+TfeqehNj+ETHyrgMAGbKLgWJsbhbM3IWJtfmJZNi77ug7utd1ta+mcet9KnzsfOFXDH770MKRTJarUABaxCqCQpy5joNCLKBwAvrGOyt5mxOJDU37lGuGpVRY6A+OjUTR9bEq1ja51nxN18DtIK+GrI1Qn/UXvDTqAcB/putjYDmPnPWE3DGEJIQ3uRq92+V7ADzAklKm9sbfxWHy93TNZW1vmVQOmv5aRbZ+38XWW7UjS6B9b/ykaETN95cNtDvqlT4kdjZSFsoHBVWoMuUcsukd7p1sYhdKyjI6EKqBfCxIvUtTFgbAj5g8pIq2UdtVC1Q4pqVJVuAA5fK3Sow8GYa3UX10jDe3CVa+Hp1MIytSLZmdHPiykplzA8QW+FrcfKQO1txsTWfOhrEHXxq7i3k5NwPIj5yZ3a3br4Km/e1MtOoQxFggFrjN42ABtxJI0HA2lgYbA2lj6dRFLVXpZxnpu3hte11zG+YXuAONrESS3y2gKS90ts+IILgnxJSV8wFv4mUC5/AwHC8Xx+++GwyEYaiK9fUd9UN0BOl0Fhn+Vh5ymbPxS1q1SpiO8ctf/UB1FQ/eKaZxbTKCtuXSVCr12KhczZRwW5sDrqBw5n3M87w49aiqBSWna48PQ5VVeA8K8Be7am7GS1DCU6VN3rgMwOXuHZ6NQA2PepyawYEAgj2tKqWNRr/dX8zyH6+0IkNnY56FVK1M2dGzKfTkfI8D5Ezo/Ym1ExNCnXp/C639DwZT5ggj5TmO8v3ZrvrTwaV0xLMKIHeLZSxDCwYALrqLHoMpgO//AMgkqEYPMWGFzt3mX8emW/K+XNa8sG528exMNhwuGrUaIsMwfw1Cerk6kytb2dq9DE06mGpYV3pVFKmrVIQDoyUyCWIPC5HCZ5sjZmFN3r4l6dMaBFTM7HyPIfKUdM7G23h8UpbD1UqqpsxQ3seNj0khKH2THZ/c1RgS5bMprCqTnvYhTY6ZdGtbzl8gEIQgEIQgEIQgEIQgEIT4YGN49vG5/iP1MiqzSR2qjU6jo4IZSQR+voesh6zSo8O8SLTy7xFngDmIUjZyvJxb5jUfqJ6ZohXJtccRqPlIp873APyPqIxxWFV9fhYcGHHyB6j/AAWi61L+hGYfrE2aAyTaVbDkl1zIbBmW5V1BuFrIdHT+FveSOyHwNasKhFNSb3R1DUrFGuwVgxV8xBUZXUWAPUJCpGGK2dSc3y5T1XT3HAybhUhtjdmq1V6mHw6mmSGRaTLUyXQNYW1HAngLXtyEjMNt7F0TYV6yjo57xfkKlwPlE0oVqetKrw4ZtD76/pD/AIhXX4qIYdV/sTCrZsbfraNdloIuDrE3IWpRUcB/MoJ8gLmMNp784wuyPTwtN0YqclM6FSVIB70jkRcRnS3xQNSargqbd2GuDSUBy1rFxkHiUqtiLHTzM+197MG1FkOAp52vetxqaspBLHUt4bEk639bwOx2g7Ry5VxIpgDTu6dMaeWYMYjslPtzv9rxVbPZe6L5qilicmt7hbFk0WxObS5sDCjatEfDRPsI+o7z4gUno00IpP8AEpFxoQbi4GXVRex1tAe0N3K+V2qhaeVS2Qk5yqtkJUW1AbQ3tbmBEK1ZKYsSB5Rjjcfia5BrVSbCwzMWIHQf+YhSoIDc+I/xftwlQ8xWPrYoguzZAAAzG5KjgB+/D1iqKAAALAcIi2IiRxMByZ8SplINrjmOoOhHzFxGhxE8nEQGOJwzJUZSSVv4WvclDqp152Iv53iT0yGys9xyt04yz7JfBkhsZRrVlWy2o1MhCkk3IuC1jfQEfFEu0LdxMJWSphg/2XEUlqUGbNoGF2Qltcw0NjrY+UCY7L95VwGJu4tSqgI54kAElW9ASbjoTOiMLiUqKHpsrqRcMpuCPUTjyljbaEaaSQ2dt6pQJqUKr0nOgyNlsD16wOuITnrZXatj6RpI1RK4HxGoouQTwLrbXzt7ywYHtrezmrhUYAgL3blTfzzA3lGywlD2f2rYJyFqCrRa12zLmVf/AFISfnaWLZW9mDxFu6xFMkmwVmyMfRHsx9oE1CEIBCEIBCEIGZdqbMK1IhAVCkOw4gkgrfqvH0uZRajTUt6KfeltLcvaZltDBNTY2GnT9oQwdoizT27RFjACZ4afbT6RASo1LDX7p/2t/e8+NXHIj3EQxZyn1BH6yul5FWN8ag4sP89Ig20U6k+glfLz5nikTjbTXoT7RJtq9F/P+0hy/nPmaKJVtqnoIk2028vaR0JFP/t7n70+HEMfvGMgJ6F4DrOep9zDNEQ8+5pQt3kO8iBafM0BznhnjfPANAkcJU4ryYEfqPzAnQG52wvtWxaFDGjvA9O63HiVCSaJB5MqFbHjOdKL6yzbN7SsbhUpLSrsw/DUCuoA5DS4Ww4AjiYR5363Fq4CqV8VWm3wuFseVswHPW1x05So1KVuOluIM2Fu2Vg3d4mhRrI4NslwAbWF85N1udeYFz5FhtXa+yalCtUxGCVKqMiqtGqVDmpm528KrkJNhzHWUZb3Jvx1H0guYWt1uJObXoYemUKq/wAYDZXBAXmQStyeOkRrihTIbxPTvrZtVvwItYkeV5AxGObUm+tr+l+El9n4sVGt94n09B1tGdXEUlUlaYqKepNx6dRA7SIW9EKluIUC56nNxJ9ZRou729uJwZHjNSnfxI5uv/pJF19/ebXsnaSYiktWmbqw58QeYI5EGcnLtFiA4PqORHXyPpNj7H9qOKVZRql0YDoWDhvL7g9jA1qEIQCEIQIHbGzzcsOB19Ot5V9o7ID8ZopEY4jZatw0P5QMZ2vsErqBK+9Eg6zbcfsq2jDTrKdt3dm9yunpIKCUgVjvE0DTazi3ny/tEsusojNqrYA+cqReW7bg8EptRJNMeifOFp5An2RXqGafMhn3ujA+Z4Zp7WjFFpiIE1M92MVAn20qEch6z73fnFss+5YCHdT0KYiuWAEBPJAJPWcdfyMA3QGKQpRTUSKZD4PaT+zMG9WoiKACzAC/Um3KSOK7PsXwCgjrcfkIFRxF/DfpaK4gEhb8j9R/aT1fczGHTuWPnb3I6xXaG5+JBVER3BAuchBU88w4cddCdIEBTuU+V/mJ7CNZkbQglWHQqbf56S2bd3MrBqa4ei2Q0UVjb7wGVnI6t8VvWO9ubl4qriXqU6OVHsWtYeL7zWvrc3PziCiYE3BHL9DPOzzYlf8AOMvWH7MsVnJAVU5DNrboZIYDskqA3erp0AsfeVGeYJfjVQWuWCgC973UWHzv8p0h2S7D+zYPx2NRyGbmANcqg87XOvUyB3e7NEokWBPmf1M0zZeCFGmEBvz/APHtCncIQgEIQgEIQgfCIyxOzFbhp9P7R9CBRdv7shgbrM62rsOpROguvT9uk35lvoZB7W2CrglR8v2kHO+2D4fnzlcekDNe3x3XKU3ZEJ6gC5tfjaZdXpgHUW8uH5Sbq5lMckLRcheQEVobNq1DcI1vQxVhkSOs+ZhJ2luzWPCm3tHdLcvEHhSPtFRV83rPufylzpbgYk/ct6kfvH1Hs5rHjYfOOjPwx6T6M002j2bPzYR9R7Nxzb8o6Ml7tjPQwzec2aj2eUhxJMf0NwqP4Cf88omjDFwLdIqNnVLaA+032juVSH/K9wY+obpoOFIew/WIOa0wFYf8qp8lLfQR7h9n120WhWP/ALT/ALTpKlu2B9xR7fpHlLYI52HprEKw7dDdnFCvTqPRNNFbMc9gTbhZePG3G01mhQPMSx0tkIOJv+UeU8Oq8FAms4m9V6lgWPBT7frHtPZLc7D85MwgRtPZI5m/oIsuzUHIn5x5CA2TAoPu39YtSpBeAtPcIBCEIBCEIBCEIBCEIBCEIBCEIHl0B4gH1EZ19j0H+Kkh+Qj6ECLXd7DjhSUegEUGxaP4ZIQgMRsql+H857Gzaf4frHcIDb7BT/CPzn0YKn+ERxCAj9lT8K+windjoPaeoQPgUDgJ9hCAQhCAQhCAQhCAQhCAQhCAQhCAQhCAQhCAQhCAQhCAQhCAQhCAQhCAQhCAQhCAQhCAQhCAQhCAQhCAQhCAQhCAQhCAQhCAQhCAQhCB/9k="/>
          <p:cNvSpPr>
            <a:spLocks noChangeAspect="1" noChangeArrowheads="1"/>
          </p:cNvSpPr>
          <p:nvPr/>
        </p:nvSpPr>
        <p:spPr bwMode="auto">
          <a:xfrm>
            <a:off x="155575" y="-1271588"/>
            <a:ext cx="4286250" cy="2657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16" name="Picture 4" descr="http://panditforpuja.com/images/teliphone_cop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8600"/>
            <a:ext cx="4286250" cy="2657476"/>
          </a:xfrm>
          <a:prstGeom prst="rect">
            <a:avLst/>
          </a:prstGeom>
          <a:noFill/>
        </p:spPr>
      </p:pic>
      <p:pic>
        <p:nvPicPr>
          <p:cNvPr id="38918" name="Picture 6" descr="http://www.14oranges.com/wp-content/uploads/2014/01/14Oranges-teliPhone1-640x527.jpg"/>
          <p:cNvPicPr>
            <a:picLocks noChangeAspect="1" noChangeArrowheads="1"/>
          </p:cNvPicPr>
          <p:nvPr/>
        </p:nvPicPr>
        <p:blipFill>
          <a:blip r:embed="rId3"/>
          <a:srcRect l="3750" t="4554" r="52500" b="4364"/>
          <a:stretch>
            <a:fillRect/>
          </a:stretch>
        </p:blipFill>
        <p:spPr bwMode="auto">
          <a:xfrm>
            <a:off x="152400" y="1371600"/>
            <a:ext cx="2667000" cy="4572000"/>
          </a:xfrm>
          <a:prstGeom prst="rect">
            <a:avLst/>
          </a:prstGeom>
          <a:noFill/>
        </p:spPr>
      </p:pic>
      <p:pic>
        <p:nvPicPr>
          <p:cNvPr id="38920" name="Picture 8" descr="http://softwaretutor.files.wordpress.com/2010/04/fax.jpg"/>
          <p:cNvPicPr>
            <a:picLocks noChangeAspect="1" noChangeArrowheads="1"/>
          </p:cNvPicPr>
          <p:nvPr/>
        </p:nvPicPr>
        <p:blipFill>
          <a:blip r:embed="rId4"/>
          <a:srcRect l="4082" t="6122" r="4082" b="6122"/>
          <a:stretch>
            <a:fillRect/>
          </a:stretch>
        </p:blipFill>
        <p:spPr bwMode="auto">
          <a:xfrm>
            <a:off x="2590800" y="2971800"/>
            <a:ext cx="3429000" cy="3276600"/>
          </a:xfrm>
          <a:prstGeom prst="rect">
            <a:avLst/>
          </a:prstGeom>
          <a:noFill/>
        </p:spPr>
      </p:pic>
      <p:sp>
        <p:nvSpPr>
          <p:cNvPr id="6" name="Explosion 2 5"/>
          <p:cNvSpPr/>
          <p:nvPr/>
        </p:nvSpPr>
        <p:spPr>
          <a:xfrm rot="20998981">
            <a:off x="5936413" y="2675528"/>
            <a:ext cx="3235420" cy="1953234"/>
          </a:xfrm>
          <a:prstGeom prst="irregularSeal2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টেলিফোন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repeatCount="indefinite" decel="10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7086600" y="4191000"/>
            <a:ext cx="1905000" cy="1219200"/>
          </a:xfrm>
          <a:prstGeom prst="wedgeEllipseCallout">
            <a:avLst>
              <a:gd name="adj1" fmla="val -86407"/>
              <a:gd name="adj2" fmla="val 3427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কমিশন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7315200" y="762000"/>
            <a:ext cx="1828800" cy="1371600"/>
          </a:xfrm>
          <a:prstGeom prst="wedgeEllipseCallout">
            <a:avLst>
              <a:gd name="adj1" fmla="val -71414"/>
              <a:gd name="adj2" fmla="val 4230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বিজ্ঞাপন</a:t>
            </a:r>
            <a:endParaRPr lang="en-US" sz="32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http://3.bp.blogspot.com/-C9GpxTp10Kw/UphJNeoxMJI/AAAAAAAARvc/rwXzVfKYf0A/s1600/2013_11_24_3_6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6629401" cy="2538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0" name="AutoShape 4" descr="data:image/jpeg;base64,/9j/4AAQSkZJRgABAQAAAQABAAD/2wCEAAkGBhAQDw8QEBIPEBAPDw8QDxAPDw8PDQ8QFBAVFhQQFBIXGyYeGBkjGRISHy8gIycpLiwsFR4xNTUqNSYrLCkBCQoKDAwOEAwOFCkkGhgpKSkpKSkpKSkpKSkpKSkpKSkpKSkpKSkpKSkpKSkpKSkpKSkpKSkpKSkpKSkpKSkpKf/AABEIANIA8AMBIgACEQEDEQH/xAAcAAEAAgMBAQEAAAAAAAAAAAAABAUBAwYHAgj/xABGEAACAQMABwUEBgYHCQEAAAAAAQIDBBEFEhMhMUFRBhRhcZEigaHBMkJSkrHRByNTcoKyYmOT0uHw8UNEZIOUpLTCwyX/xAAVAQEBAAAAAAAAAAAAAAAAAAAAAf/EABURAQEAAAAAAAAAAAAAAAAAAAAR/9oADAMBAAIRAxEAPwD3EAAAAAAAAAAAAAAAAAAAAAAAAAAAAAAAAAAAAAAAAAAAAAPmc0uJmUsJt8EVda6y8+nkBNlcnztyBtxtwJ+3PqN11K3bmO8AXSeTJW2V5h6r4P4MsgAAAAAAAABpncpcN5pv7vV9lcXx8EQNuBY94G3K7bn1twLFXBthVTKlVzZG4wBag10KqlHPr5mwAAAAAAAAAAAIOlq+rBL7Tx7lv/IpXcE7tJPCp+cvkc/KuBPdwY7wV7rmNuBY94Md4K7bmNuBZd4Ons62vThLrFZ8+fxOF7wdf2flm2pvxn/PICxAAAAAADE+D8mBy91ea05Pq3jy5fA1q4KxVz6VcCy25nvBW7cd4Asu8H3G4Kvbn1GuB0miLnMnHqs+9f6lsczoKrmtHyl+B0wAAAAAAAAAAAVPaag5UHJcaclL3cH+OfccZKuej1IKScWsqSaa5NNb0ebabsZW1VwlnVeXTl9qP5rgwG2MbYgbcyqwE11jG2IbrGuVcCc656Nou2dOhSg+MYLW/ee9/Fs4jsjop16yqSX6qk02+UpreoL4N/4noIAAAAAAAAHnGkYOlWq039Wbx+698X6NGhVzo+22iHKKuaay4LFVLjqLhP3b8+HkcSrgC02425W94M7cCx259xrlZGubreUpyjGKcpSaUUuLb4IDsOyVJynOfKMVFebefwXxOnIWh9H7CjGnxl9Kb6zfH5L3E0AAAAAAAAAAABD0poqnc03TqLK4xkt04S+1F9SYari5jTWZPyXN+QHmmlOzlW3qaj9qL3wmtykvLk/A009E1Hy+J2N/cOtJNrCjlRXHjxb9EKdGIHD3dpOHFFp2e7IVLnFSrmnQ4r9pVX9Fcl4v3dTpKtrTksSin5ouLK/UvZeFLljgwJFrawpQjTpxUYRWIxXBf4+JtAAAAAAAAAAHGdouwutrVbTCfGVDcov9x8n4Pd5HZldpnTlK1pVKk3lwg5aq47lnf0XiB5WraeXFxkpJtOLTUk1xTRvjo6o+RB0f2jvNJaRbppRoU5a11VUEoSlqJRoxb541W/BeJ3ULVcwOUho6q5RjGLlKTxFLflnf9m+zEbZa88Srtcfq00+MY+PiRKFOMWmtzXBrc17y2t9INbm9ZfH1AswfNOopLKPoAAAAAAAAAAAMSlhNvgt7OYuNIbWTfLkuiLrTdfUt6j5uOqv4t34ZOK0bXbcovlvXkwLWdVI1d/XUjXUm0UNxOrTlrLeuaA6yFzk3wq8Gnhren0ObsdJKS4+7mW9C4A6yyutpHPNbpLxJBzlleOElJb+TXVF9RuYz4P3Pc/QDaAYlJLe9y8eAGQYjJPemmvDejIAA116yhFyluUVl/kBX6d0rsIYX05cP6K+0cF2t0xsaD4ynUjKTS9qbiuKS5uTwvUn6WvJVqyz9aSWOkenocjd3PetJW0N7hK5T3cFTt4yqp+TlTj98Dt9B6PdC3pU5PWnGOakt+JVZe1NrPBazeFyWESK9XBtizTcQ3AQ4X/tYLGhcZOX0hrU5qXLO/wAi0srnKQHUWN1qyXR7n+ZcnK29U6Gwra0F1jufyAkgAAAAAAAAACi7V1v1cIfak5eix8zlbCH65/uP8UX/AGxk4ypS+q4yXk08/P4FXoSlrOdTl9CP4v5Ab50iDdW+S6qQIdamByd1QcJa0d3zJuj9KZ47muKJl5a5KGvauMsrcB08NI45kuhpdFTorszXuaG1pVYZUnFwqKUd6x9ZZ69DTeaHvKCbqUZOK4zptVI46vV3peaQHZW2n+rUl48fU+bvSOu88lwXJf4nE2l43jeW1KvkC3s9JTjWWrjDi9ZPhyw/PiWEe0kIycKm6SWVq8H1W/3HJXdSrFqdPD6pvBBqRqye0lvfNLivzA7W47TfYSXi3l+hSX+mZz+lJvw4L0OcudIuK3vBCleVJfRUpeSb/ACwv77VjVqJ7402ovpKXsr8X6FF2Nhr6Rcv2FpJe+rUjh+lJ+p9aZjVp0oqpGcNtPWipxcXKME1nD34zNeh9/o8Sde8nzTpU/uw1v8A6AegKZ8zmYTDQFXpOnrRZA0PXe+L+q8It7qG5kLRKji5g/pJ0q0P4ZOE16VM/wAIFzbtl1om6xUUftJr3pZXz9SqorcS9FrNxT8NZv7r+eAOlAAAAAAAAAAFV2msdrbTwsyh+sj5x4r0yUtrinTjBfVXq+b9cnW1I5i11TXwPPe9POHua3NdGBayrmt7yJTq5JMWBrrQKm8olxUZXXfMDqOxFLVtX/Sqza8sRX4xZ0BD0PZ7G3pU3xjFa37z3y+LZMA4ztR2ZcJSuLeOYvfWpxW9PnUiunVe/qUFvepriepHFdo9GO2c6kY61vNtyws7GTe/K+y3wfLh0Ap53ZHrXWqiO55nGFNSm5vEIxTlJvphFrZ9j7utUSqwdCn9acpQlLHSMU3v8934AXvYO0g6M6zhHXlVlGM2svUUY8OizrcDqzTZ2cKNOFKmtWEFiK+b6vnk3AeSfpgqPvlBfVVsmn4urPP4RKb9G6eLip9WrXlKPjGMIwz6wkdX+l7REqyoODUZuE4xk84WGs/z59xR6BpRoRVOO6MUox8ksIDr6bNmCHQqknXA0V0UVWbjVTW7k/J7mviXVzPcRLHQ8q81N+zTTznnLHJfmBeWkG4on6Fp/r2+lOX80RTjGKwb7OooTT67n5P/AEQFwAAAAAAAAAAPmpLCb6Jv0R4/HSDbk31bfvfE9frw1oyj9qLXqjy2FmlNrGNzTT/ACTZ184LKnMobd6ktXly/It6EwJMjXb01KtRT4OrTz4rXW4+8mLZ4rUX/AF1L+dAd0AABhrO570+K5MyAI1poyjRzsqVKnni6cIwb8NyJIAAAAc527s9e111xpTjL+F+y/jJP3Hm7qOLyey3lsqtOdOX0akJQfk1jJ4/dWzhKUJLEoSlGS8U8MC7sa+Yp9UTHUKbRU/Zx0bX+fU+dLdqba1nTpVZSU6izFRhKe7OE20sLf1Am3Nda0U+Daz5E287QwpQ6JLkuC8jktLdp7SGycqyTqwVSMVCrOSi+Dkoxernfx6PoV1ftJa1IzW2j9FqOdaO+SxneuXzJVeh2ukXKKk92d+/iTKeklwbPNqXaikkkq9Pd/WRJVt2gU504Rq05SqTjCHtx3yk0lw5Za3lR7Dou7U4Yzvj+HImlL2dsFbxcZ1YVK0sOSjJYiuUYri148y6AAAAAAAAAHJaf0O4VJVYpalRtt53xm+Kx0e958zrSl7TVfYhHrJy9Fj/2A4O8hh5XIk2dfKTNWkJcTRod6zkumGveBfQkfLnicH0nF+kkIrCNE5a04R6yivVoD0QAAAAAAAAAADz7t1o3UuFVS9mvHf8Avxwn6rV+J6CU/avR22tZpLMqf62HXMeK98XJAedWLw2vJnA9vJ50pDwt6HwnVZ3dGWJLxPO+29TOk5v7NCC9KU5fMCii8pGGYhwQbIr5ZhxTAyB8wgovMfZfWPsv1RfdnO0V7C8tFC6u1rXNCDTuK0oOM6sYyThKTT3SfIoWyw7NRzf2C631mv8AuYAfrgAFQAAAAADlO01zmo19lKPzf4nU1JqKbfBJtnB6VquUpN8W2372BQ39Q26BpP2549ndHPjvePgRrpZZf6OpRVpRS+lKdWc+qbajFP3Qz7wMSmfNms3FBf11L+dH3OmLP2a1GT4Rq02/BKSywPQQYbMgAAAAAAAAAD4VWLeE030ysgeV6Xs9lXqwW5QqTUV0jreyvTB5P2rqZ0jc+EUl/wBHH8z2XtE1K4rSXBzeH1xuz8DxbtI//wBC78M/+PFAV0eCDPlSMORFZMGNYxrAZZadj4OWk9GpcXpCzf3a8JP4JlS2X36PY50xoxf8XTfopP5FH6sAAR865jXITmz4c5AWG0G0RWuczXKdQBpvSGMU1zWZfJf58Dk72sm2Wuk9DVa09dVXB4SaUcp4572VdXsfWf8At3/Zr8wKqUNaSiuLaS82dVbWkYQUVvwt76vmynodka1OcZqrrOLyk44T3eZNna3vKFL+0f8AdA3VKaPinRWSO7O++xS/tH+R8Owv/s0l/wAx/kBZSnFcTfo3TjhVhBvMJyUcPfqt7k17yhlom/fKl99/kbbDQdzGpGdTUeo1JKMnvkuDbwB321Q2qKFVavM+trUAvNqhtUUe2qGHcVAL3aoztSg71U6Hy72r0Ax2k0u1JUovC1VKWNzbed3l+Zy9aumWGmbGrXkpr2Zpauss4a5Jr3sp56Auvtxf8MgLKFrFR9r2peO9LwSPLO0XY+5nfXFWMYOjWksOM4qai1CMvZa4pKR6JV71F4dKcl1iiJWp1nxo1fuMDyq97K3UaklTpTnTT9iTnR1msc/aW/OSM+zl5+wn96l/ePVe61f2NX7jM9zq/sav3QPNLLsLpOtFypWdapFPVbi6Tw8Zx9LxNsv0d6XX+4XfuhF/gz2Psxc1bfa61OolPU3Y5xzv+J0MdPy/Z1PugfnKr2L0pH6Wj7/+G1qz/lTOg/Rv2YvoaYsJ1bO8pU4VpSnOra16dOKVGe9ylFJb8ep7lDTbf1J+hIhpNvlL0AuNYzrFZG7ZsVwBv2Y2ZuwMAadmNkbcGcAaNkNijfgxgDTsUY2KN+DOAI+xQdFG/A1QNGxRjYIkapnVAjOghsESMDVAj7BGO7ok4GqBG7uugduiTgYAi92XQd2RKwNUCL3ZdB3ZdCVgYAi91XQd1XQlaowBF7qug7quhKwMARe6roZ7suhKwYwBGVuj6VAkYMYA+gAAAAAAAAAAAAAAAAAAAAAAAAAAAAAAAAAAAAAA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2" name="AutoShape 6" descr="data:image/jpeg;base64,/9j/4AAQSkZJRgABAQAAAQABAAD/2wCEAAkGBhAQDw8QEBIPEBAPDw8QDxAPDw8PDQ8QFBAVFhQQFBIXGyYeGBkjGRISHy8gIycpLiwsFR4xNTUqNSYrLCkBCQoKDAwOEAwOFCkkGhgpKSkpKSkpKSkpKSkpKSkpKSkpKSkpKSkpKSkpKSkpKSkpKSkpKSkpKSkpKSkpKSkpKf/AABEIANIA8AMBIgACEQEDEQH/xAAcAAEAAgMBAQEAAAAAAAAAAAAABAUBAwYHAgj/xABGEAACAQMABwUEBgYHCQEAAAAAAQIDBBEFEhMhMUFRBhRhcZEigaHBMkJSkrHRByNTcoKyYmOT0uHw8UNEZIOUpLTCwyX/xAAVAQEBAAAAAAAAAAAAAAAAAAAAAf/EABURAQEAAAAAAAAAAAAAAAAAAAAR/9oADAMBAAIRAxEAPwD3EAAAAAAAAAAAAAAAAAAAAAAAAAAAAAAAAAAAAAAAAAAAAAPmc0uJmUsJt8EVda6y8+nkBNlcnztyBtxtwJ+3PqN11K3bmO8AXSeTJW2V5h6r4P4MsgAAAAAAAABpncpcN5pv7vV9lcXx8EQNuBY94G3K7bn1twLFXBthVTKlVzZG4wBag10KqlHPr5mwAAAAAAAAAAAIOlq+rBL7Tx7lv/IpXcE7tJPCp+cvkc/KuBPdwY7wV7rmNuBY94Md4K7bmNuBZd4Ons62vThLrFZ8+fxOF7wdf2flm2pvxn/PICxAAAAAADE+D8mBy91ea05Pq3jy5fA1q4KxVz6VcCy25nvBW7cd4Asu8H3G4Kvbn1GuB0miLnMnHqs+9f6lsczoKrmtHyl+B0wAAAAAAAAAAAVPaag5UHJcaclL3cH+OfccZKuej1IKScWsqSaa5NNb0ebabsZW1VwlnVeXTl9qP5rgwG2MbYgbcyqwE11jG2IbrGuVcCc656Nou2dOhSg+MYLW/ee9/Fs4jsjop16yqSX6qk02+UpreoL4N/4noIAAAAAAAAHnGkYOlWq039Wbx+698X6NGhVzo+22iHKKuaay4LFVLjqLhP3b8+HkcSrgC02425W94M7cCx259xrlZGubreUpyjGKcpSaUUuLb4IDsOyVJynOfKMVFebefwXxOnIWh9H7CjGnxl9Kb6zfH5L3E0AAAAAAAAAAABD0poqnc03TqLK4xkt04S+1F9SYari5jTWZPyXN+QHmmlOzlW3qaj9qL3wmtykvLk/A009E1Hy+J2N/cOtJNrCjlRXHjxb9EKdGIHD3dpOHFFp2e7IVLnFSrmnQ4r9pVX9Fcl4v3dTpKtrTksSin5ouLK/UvZeFLljgwJFrawpQjTpxUYRWIxXBf4+JtAAAAAAAAAAHGdouwutrVbTCfGVDcov9x8n4Pd5HZldpnTlK1pVKk3lwg5aq47lnf0XiB5WraeXFxkpJtOLTUk1xTRvjo6o+RB0f2jvNJaRbppRoU5a11VUEoSlqJRoxb541W/BeJ3ULVcwOUho6q5RjGLlKTxFLflnf9m+zEbZa88Srtcfq00+MY+PiRKFOMWmtzXBrc17y2t9INbm9ZfH1AswfNOopLKPoAAAAAAAAAAAMSlhNvgt7OYuNIbWTfLkuiLrTdfUt6j5uOqv4t34ZOK0bXbcovlvXkwLWdVI1d/XUjXUm0UNxOrTlrLeuaA6yFzk3wq8Gnhren0ObsdJKS4+7mW9C4A6yyutpHPNbpLxJBzlleOElJb+TXVF9RuYz4P3Pc/QDaAYlJLe9y8eAGQYjJPemmvDejIAA116yhFyluUVl/kBX6d0rsIYX05cP6K+0cF2t0xsaD4ynUjKTS9qbiuKS5uTwvUn6WvJVqyz9aSWOkenocjd3PetJW0N7hK5T3cFTt4yqp+TlTj98Dt9B6PdC3pU5PWnGOakt+JVZe1NrPBazeFyWESK9XBtizTcQ3AQ4X/tYLGhcZOX0hrU5qXLO/wAi0srnKQHUWN1qyXR7n+ZcnK29U6Gwra0F1jufyAkgAAAAAAAAACi7V1v1cIfak5eix8zlbCH65/uP8UX/AGxk4ypS+q4yXk08/P4FXoSlrOdTl9CP4v5Ab50iDdW+S6qQIdamByd1QcJa0d3zJuj9KZ47muKJl5a5KGvauMsrcB08NI45kuhpdFTorszXuaG1pVYZUnFwqKUd6x9ZZ69DTeaHvKCbqUZOK4zptVI46vV3peaQHZW2n+rUl48fU+bvSOu88lwXJf4nE2l43jeW1KvkC3s9JTjWWrjDi9ZPhyw/PiWEe0kIycKm6SWVq8H1W/3HJXdSrFqdPD6pvBBqRqye0lvfNLivzA7W47TfYSXi3l+hSX+mZz+lJvw4L0OcudIuK3vBCleVJfRUpeSb/ACwv77VjVqJ7402ovpKXsr8X6FF2Nhr6Rcv2FpJe+rUjh+lJ+p9aZjVp0oqpGcNtPWipxcXKME1nD34zNeh9/o8Sde8nzTpU/uw1v8A6AegKZ8zmYTDQFXpOnrRZA0PXe+L+q8It7qG5kLRKji5g/pJ0q0P4ZOE16VM/wAIFzbtl1om6xUUftJr3pZXz9SqorcS9FrNxT8NZv7r+eAOlAAAAAAAAAAFV2msdrbTwsyh+sj5x4r0yUtrinTjBfVXq+b9cnW1I5i11TXwPPe9POHua3NdGBayrmt7yJTq5JMWBrrQKm8olxUZXXfMDqOxFLVtX/Sqza8sRX4xZ0BD0PZ7G3pU3xjFa37z3y+LZMA4ztR2ZcJSuLeOYvfWpxW9PnUiunVe/qUFvepriepHFdo9GO2c6kY61vNtyws7GTe/K+y3wfLh0Ap53ZHrXWqiO55nGFNSm5vEIxTlJvphFrZ9j7utUSqwdCn9acpQlLHSMU3v8934AXvYO0g6M6zhHXlVlGM2svUUY8OizrcDqzTZ2cKNOFKmtWEFiK+b6vnk3AeSfpgqPvlBfVVsmn4urPP4RKb9G6eLip9WrXlKPjGMIwz6wkdX+l7REqyoODUZuE4xk84WGs/z59xR6BpRoRVOO6MUox8ksIDr6bNmCHQqknXA0V0UVWbjVTW7k/J7mviXVzPcRLHQ8q81N+zTTznnLHJfmBeWkG4on6Fp/r2+lOX80RTjGKwb7OooTT67n5P/AEQFwAAAAAAAAAAPmpLCb6Jv0R4/HSDbk31bfvfE9frw1oyj9qLXqjy2FmlNrGNzTT/ACTZ184LKnMobd6ktXly/It6EwJMjXb01KtRT4OrTz4rXW4+8mLZ4rUX/AF1L+dAd0AABhrO570+K5MyAI1poyjRzsqVKnni6cIwb8NyJIAAAAc527s9e111xpTjL+F+y/jJP3Hm7qOLyey3lsqtOdOX0akJQfk1jJ4/dWzhKUJLEoSlGS8U8MC7sa+Yp9UTHUKbRU/Zx0bX+fU+dLdqba1nTpVZSU6izFRhKe7OE20sLf1Am3Nda0U+Daz5E287QwpQ6JLkuC8jktLdp7SGycqyTqwVSMVCrOSi+Dkoxernfx6PoV1ftJa1IzW2j9FqOdaO+SxneuXzJVeh2ukXKKk92d+/iTKeklwbPNqXaikkkq9Pd/WRJVt2gU504Rq05SqTjCHtx3yk0lw5Za3lR7Dou7U4Yzvj+HImlL2dsFbxcZ1YVK0sOSjJYiuUYri148y6AAAAAAAAAHJaf0O4VJVYpalRtt53xm+Kx0e958zrSl7TVfYhHrJy9Fj/2A4O8hh5XIk2dfKTNWkJcTRod6zkumGveBfQkfLnicH0nF+kkIrCNE5a04R6yivVoD0QAAAAAAAAAADz7t1o3UuFVS9mvHf8Avxwn6rV+J6CU/avR22tZpLMqf62HXMeK98XJAedWLw2vJnA9vJ50pDwt6HwnVZ3dGWJLxPO+29TOk5v7NCC9KU5fMCii8pGGYhwQbIr5ZhxTAyB8wgovMfZfWPsv1RfdnO0V7C8tFC6u1rXNCDTuK0oOM6sYyThKTT3SfIoWyw7NRzf2C631mv8AuYAfrgAFQAAAAADlO01zmo19lKPzf4nU1JqKbfBJtnB6VquUpN8W2372BQ39Q26BpP2549ndHPjvePgRrpZZf6OpRVpRS+lKdWc+qbajFP3Qz7wMSmfNms3FBf11L+dH3OmLP2a1GT4Rq02/BKSywPQQYbMgAAAAAAAAAD4VWLeE030ysgeV6Xs9lXqwW5QqTUV0jreyvTB5P2rqZ0jc+EUl/wBHH8z2XtE1K4rSXBzeH1xuz8DxbtI//wBC78M/+PFAV0eCDPlSMORFZMGNYxrAZZadj4OWk9GpcXpCzf3a8JP4JlS2X36PY50xoxf8XTfopP5FH6sAAR865jXITmz4c5AWG0G0RWuczXKdQBpvSGMU1zWZfJf58Dk72sm2Wuk9DVa09dVXB4SaUcp4572VdXsfWf8At3/Zr8wKqUNaSiuLaS82dVbWkYQUVvwt76vmynodka1OcZqrrOLyk44T3eZNna3vKFL+0f8AdA3VKaPinRWSO7O++xS/tH+R8Owv/s0l/wAx/kBZSnFcTfo3TjhVhBvMJyUcPfqt7k17yhlom/fKl99/kbbDQdzGpGdTUeo1JKMnvkuDbwB321Q2qKFVavM+trUAvNqhtUUe2qGHcVAL3aoztSg71U6Hy72r0Ax2k0u1JUovC1VKWNzbed3l+Zy9aumWGmbGrXkpr2Zpauss4a5Jr3sp56Auvtxf8MgLKFrFR9r2peO9LwSPLO0XY+5nfXFWMYOjWksOM4qai1CMvZa4pKR6JV71F4dKcl1iiJWp1nxo1fuMDyq97K3UaklTpTnTT9iTnR1msc/aW/OSM+zl5+wn96l/ePVe61f2NX7jM9zq/sav3QPNLLsLpOtFypWdapFPVbi6Tw8Zx9LxNsv0d6XX+4XfuhF/gz2Psxc1bfa61OolPU3Y5xzv+J0MdPy/Z1PugfnKr2L0pH6Wj7/+G1qz/lTOg/Rv2YvoaYsJ1bO8pU4VpSnOra16dOKVGe9ylFJb8ep7lDTbf1J+hIhpNvlL0AuNYzrFZG7ZsVwBv2Y2ZuwMAadmNkbcGcAaNkNijfgxgDTsUY2KN+DOAI+xQdFG/A1QNGxRjYIkapnVAjOghsESMDVAj7BGO7ok4GqBG7uugduiTgYAi92XQd2RKwNUCL3ZdB3ZdCVgYAi91XQd1XQlaowBF7qug7quhKwMARe6roZ7suhKwYwBGVuj6VAkYMYA+gAAAAAAAAAAAAAAAAAAAAAAAAAAAAAAAAAAAAAAAf/Z"/>
          <p:cNvSpPr>
            <a:spLocks noChangeAspect="1" noChangeArrowheads="1"/>
          </p:cNvSpPr>
          <p:nvPr/>
        </p:nvSpPr>
        <p:spPr bwMode="auto">
          <a:xfrm>
            <a:off x="155575" y="-1919288"/>
            <a:ext cx="4572000" cy="4000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8" descr="data:image/jpeg;base64,/9j/4AAQSkZJRgABAQAAAQABAAD/2wCEAAkGBhAQDw8QEBIPEBAPDw8QDxAPDw8PDQ8QFBAVFhQQFBIXGyYeGBkjGRISHy8gIycpLiwsFR4xNTUqNSYrLCkBCQoKDAwOEAwOFCkkGhgpKSkpKSkpKSkpKSkpKSkpKSkpKSkpKSkpKSkpKSkpKSkpKSkpKSkpKSkpKSkpKSkpKf/AABEIANIA8AMBIgACEQEDEQH/xAAcAAEAAgMBAQEAAAAAAAAAAAAABAUBAwYHAgj/xABGEAACAQMABwUEBgYHCQEAAAAAAQIDBBEFEhMhMUFRBhRhcZEigaHBMkJSkrHRByNTcoKyYmOT0uHw8UNEZIOUpLTCwyX/xAAVAQEBAAAAAAAAAAAAAAAAAAAAAf/EABURAQEAAAAAAAAAAAAAAAAAAAAR/9oADAMBAAIRAxEAPwD3EAAAAAAAAAAAAAAAAAAAAAAAAAAAAAAAAAAAAAAAAAAAAAPmc0uJmUsJt8EVda6y8+nkBNlcnztyBtxtwJ+3PqN11K3bmO8AXSeTJW2V5h6r4P4MsgAAAAAAAABpncpcN5pv7vV9lcXx8EQNuBY94G3K7bn1twLFXBthVTKlVzZG4wBag10KqlHPr5mwAAAAAAAAAAAIOlq+rBL7Tx7lv/IpXcE7tJPCp+cvkc/KuBPdwY7wV7rmNuBY94Md4K7bmNuBZd4Ons62vThLrFZ8+fxOF7wdf2flm2pvxn/PICxAAAAAADE+D8mBy91ea05Pq3jy5fA1q4KxVz6VcCy25nvBW7cd4Asu8H3G4Kvbn1GuB0miLnMnHqs+9f6lsczoKrmtHyl+B0wAAAAAAAAAAAVPaag5UHJcaclL3cH+OfccZKuej1IKScWsqSaa5NNb0ebabsZW1VwlnVeXTl9qP5rgwG2MbYgbcyqwE11jG2IbrGuVcCc656Nou2dOhSg+MYLW/ee9/Fs4jsjop16yqSX6qk02+UpreoL4N/4noIAAAAAAAAHnGkYOlWq039Wbx+698X6NGhVzo+22iHKKuaay4LFVLjqLhP3b8+HkcSrgC02425W94M7cCx259xrlZGubreUpyjGKcpSaUUuLb4IDsOyVJynOfKMVFebefwXxOnIWh9H7CjGnxl9Kb6zfH5L3E0AAAAAAAAAAABD0poqnc03TqLK4xkt04S+1F9SYari5jTWZPyXN+QHmmlOzlW3qaj9qL3wmtykvLk/A009E1Hy+J2N/cOtJNrCjlRXHjxb9EKdGIHD3dpOHFFp2e7IVLnFSrmnQ4r9pVX9Fcl4v3dTpKtrTksSin5ouLK/UvZeFLljgwJFrawpQjTpxUYRWIxXBf4+JtAAAAAAAAAAHGdouwutrVbTCfGVDcov9x8n4Pd5HZldpnTlK1pVKk3lwg5aq47lnf0XiB5WraeXFxkpJtOLTUk1xTRvjo6o+RB0f2jvNJaRbppRoU5a11VUEoSlqJRoxb541W/BeJ3ULVcwOUho6q5RjGLlKTxFLflnf9m+zEbZa88Srtcfq00+MY+PiRKFOMWmtzXBrc17y2t9INbm9ZfH1AswfNOopLKPoAAAAAAAAAAAMSlhNvgt7OYuNIbWTfLkuiLrTdfUt6j5uOqv4t34ZOK0bXbcovlvXkwLWdVI1d/XUjXUm0UNxOrTlrLeuaA6yFzk3wq8Gnhren0ObsdJKS4+7mW9C4A6yyutpHPNbpLxJBzlleOElJb+TXVF9RuYz4P3Pc/QDaAYlJLe9y8eAGQYjJPemmvDejIAA116yhFyluUVl/kBX6d0rsIYX05cP6K+0cF2t0xsaD4ynUjKTS9qbiuKS5uTwvUn6WvJVqyz9aSWOkenocjd3PetJW0N7hK5T3cFTt4yqp+TlTj98Dt9B6PdC3pU5PWnGOakt+JVZe1NrPBazeFyWESK9XBtizTcQ3AQ4X/tYLGhcZOX0hrU5qXLO/wAi0srnKQHUWN1qyXR7n+ZcnK29U6Gwra0F1jufyAkgAAAAAAAAACi7V1v1cIfak5eix8zlbCH65/uP8UX/AGxk4ypS+q4yXk08/P4FXoSlrOdTl9CP4v5Ab50iDdW+S6qQIdamByd1QcJa0d3zJuj9KZ47muKJl5a5KGvauMsrcB08NI45kuhpdFTorszXuaG1pVYZUnFwqKUd6x9ZZ69DTeaHvKCbqUZOK4zptVI46vV3peaQHZW2n+rUl48fU+bvSOu88lwXJf4nE2l43jeW1KvkC3s9JTjWWrjDi9ZPhyw/PiWEe0kIycKm6SWVq8H1W/3HJXdSrFqdPD6pvBBqRqye0lvfNLivzA7W47TfYSXi3l+hSX+mZz+lJvw4L0OcudIuK3vBCleVJfRUpeSb/ACwv77VjVqJ7402ovpKXsr8X6FF2Nhr6Rcv2FpJe+rUjh+lJ+p9aZjVp0oqpGcNtPWipxcXKME1nD34zNeh9/o8Sde8nzTpU/uw1v8A6AegKZ8zmYTDQFXpOnrRZA0PXe+L+q8It7qG5kLRKji5g/pJ0q0P4ZOE16VM/wAIFzbtl1om6xUUftJr3pZXz9SqorcS9FrNxT8NZv7r+eAOlAAAAAAAAAAFV2msdrbTwsyh+sj5x4r0yUtrinTjBfVXq+b9cnW1I5i11TXwPPe9POHua3NdGBayrmt7yJTq5JMWBrrQKm8olxUZXXfMDqOxFLVtX/Sqza8sRX4xZ0BD0PZ7G3pU3xjFa37z3y+LZMA4ztR2ZcJSuLeOYvfWpxW9PnUiunVe/qUFvepriepHFdo9GO2c6kY61vNtyws7GTe/K+y3wfLh0Ap53ZHrXWqiO55nGFNSm5vEIxTlJvphFrZ9j7utUSqwdCn9acpQlLHSMU3v8934AXvYO0g6M6zhHXlVlGM2svUUY8OizrcDqzTZ2cKNOFKmtWEFiK+b6vnk3AeSfpgqPvlBfVVsmn4urPP4RKb9G6eLip9WrXlKPjGMIwz6wkdX+l7REqyoODUZuE4xk84WGs/z59xR6BpRoRVOO6MUox8ksIDr6bNmCHQqknXA0V0UVWbjVTW7k/J7mviXVzPcRLHQ8q81N+zTTznnLHJfmBeWkG4on6Fp/r2+lOX80RTjGKwb7OooTT67n5P/AEQFwAAAAAAAAAAPmpLCb6Jv0R4/HSDbk31bfvfE9frw1oyj9qLXqjy2FmlNrGNzTT/ACTZ184LKnMobd6ktXly/It6EwJMjXb01KtRT4OrTz4rXW4+8mLZ4rUX/AF1L+dAd0AABhrO570+K5MyAI1poyjRzsqVKnni6cIwb8NyJIAAAAc527s9e111xpTjL+F+y/jJP3Hm7qOLyey3lsqtOdOX0akJQfk1jJ4/dWzhKUJLEoSlGS8U8MC7sa+Yp9UTHUKbRU/Zx0bX+fU+dLdqba1nTpVZSU6izFRhKe7OE20sLf1Am3Nda0U+Daz5E287QwpQ6JLkuC8jktLdp7SGycqyTqwVSMVCrOSi+Dkoxernfx6PoV1ftJa1IzW2j9FqOdaO+SxneuXzJVeh2ukXKKk92d+/iTKeklwbPNqXaikkkq9Pd/WRJVt2gU504Rq05SqTjCHtx3yk0lw5Za3lR7Dou7U4Yzvj+HImlL2dsFbxcZ1YVK0sOSjJYiuUYri148y6AAAAAAAAAHJaf0O4VJVYpalRtt53xm+Kx0e958zrSl7TVfYhHrJy9Fj/2A4O8hh5XIk2dfKTNWkJcTRod6zkumGveBfQkfLnicH0nF+kkIrCNE5a04R6yivVoD0QAAAAAAAAAADz7t1o3UuFVS9mvHf8Avxwn6rV+J6CU/avR22tZpLMqf62HXMeK98XJAedWLw2vJnA9vJ50pDwt6HwnVZ3dGWJLxPO+29TOk5v7NCC9KU5fMCii8pGGYhwQbIr5ZhxTAyB8wgovMfZfWPsv1RfdnO0V7C8tFC6u1rXNCDTuK0oOM6sYyThKTT3SfIoWyw7NRzf2C631mv8AuYAfrgAFQAAAAADlO01zmo19lKPzf4nU1JqKbfBJtnB6VquUpN8W2372BQ39Q26BpP2549ndHPjvePgRrpZZf6OpRVpRS+lKdWc+qbajFP3Qz7wMSmfNms3FBf11L+dH3OmLP2a1GT4Rq02/BKSywPQQYbMgAAAAAAAAAD4VWLeE030ysgeV6Xs9lXqwW5QqTUV0jreyvTB5P2rqZ0jc+EUl/wBHH8z2XtE1K4rSXBzeH1xuz8DxbtI//wBC78M/+PFAV0eCDPlSMORFZMGNYxrAZZadj4OWk9GpcXpCzf3a8JP4JlS2X36PY50xoxf8XTfopP5FH6sAAR865jXITmz4c5AWG0G0RWuczXKdQBpvSGMU1zWZfJf58Dk72sm2Wuk9DVa09dVXB4SaUcp4572VdXsfWf8At3/Zr8wKqUNaSiuLaS82dVbWkYQUVvwt76vmynodka1OcZqrrOLyk44T3eZNna3vKFL+0f8AdA3VKaPinRWSO7O++xS/tH+R8Owv/s0l/wAx/kBZSnFcTfo3TjhVhBvMJyUcPfqt7k17yhlom/fKl99/kbbDQdzGpGdTUeo1JKMnvkuDbwB321Q2qKFVavM+trUAvNqhtUUe2qGHcVAL3aoztSg71U6Hy72r0Ax2k0u1JUovC1VKWNzbed3l+Zy9aumWGmbGrXkpr2Zpauss4a5Jr3sp56Auvtxf8MgLKFrFR9r2peO9LwSPLO0XY+5nfXFWMYOjWksOM4qai1CMvZa4pKR6JV71F4dKcl1iiJWp1nxo1fuMDyq97K3UaklTpTnTT9iTnR1msc/aW/OSM+zl5+wn96l/ePVe61f2NX7jM9zq/sav3QPNLLsLpOtFypWdapFPVbi6Tw8Zx9LxNsv0d6XX+4XfuhF/gz2Psxc1bfa61OolPU3Y5xzv+J0MdPy/Z1PugfnKr2L0pH6Wj7/+G1qz/lTOg/Rv2YvoaYsJ1bO8pU4VpSnOra16dOKVGe9ylFJb8ep7lDTbf1J+hIhpNvlL0AuNYzrFZG7ZsVwBv2Y2ZuwMAadmNkbcGcAaNkNijfgxgDTsUY2KN+DOAI+xQdFG/A1QNGxRjYIkapnVAjOghsESMDVAj7BGO7ok4GqBG7uugduiTgYAi92XQd2RKwNUCL3ZdB3ZdCVgYAi91XQd1XQlaowBF7qug7quhKwMARe6roZ7suhKwYwBGVuj6VAkYMYA+gAAAAAAAAAAAAAAAAAAAAAAAAAAAAAAAAAAAAAAAf/Z"/>
          <p:cNvSpPr>
            <a:spLocks noChangeAspect="1" noChangeArrowheads="1"/>
          </p:cNvSpPr>
          <p:nvPr/>
        </p:nvSpPr>
        <p:spPr bwMode="auto">
          <a:xfrm>
            <a:off x="155575" y="-1919288"/>
            <a:ext cx="4572000" cy="40005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6" name="Picture 10" descr="http://storage.ubertor.com/mattscheibel.myubertor.com/content/image/28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0"/>
            <a:ext cx="5791200" cy="34931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6934200" y="3962400"/>
            <a:ext cx="1828800" cy="2057400"/>
          </a:xfrm>
          <a:prstGeom prst="wedgeEllipseCallout">
            <a:avLst>
              <a:gd name="adj1" fmla="val -79849"/>
              <a:gd name="adj2" fmla="val 3495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ভ্রমণ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6858000" y="381000"/>
            <a:ext cx="1828800" cy="1981200"/>
          </a:xfrm>
          <a:prstGeom prst="wedgeEllipseCallout">
            <a:avLst>
              <a:gd name="adj1" fmla="val -79849"/>
              <a:gd name="adj2" fmla="val 3495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আপ্যায়ন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4" name="Picture 2" descr="http://www.topnews.in/files/traveling_Auss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505200"/>
            <a:ext cx="5486400" cy="3162301"/>
          </a:xfrm>
          <a:prstGeom prst="rect">
            <a:avLst/>
          </a:prstGeom>
          <a:noFill/>
        </p:spPr>
      </p:pic>
      <p:pic>
        <p:nvPicPr>
          <p:cNvPr id="6" name="Picture 2" descr="https://encrypted-tbn2.gstatic.com/images?q=tbn:ANd9GcT9J52j0D0qHdA_5B7BkaMU6QGecpzkeJF6_hycoesIWLLrdqjGzw"/>
          <p:cNvPicPr>
            <a:picLocks noChangeAspect="1" noChangeArrowheads="1"/>
          </p:cNvPicPr>
          <p:nvPr/>
        </p:nvPicPr>
        <p:blipFill>
          <a:blip r:embed="rId3"/>
          <a:srcRect l="17923" t="5714"/>
          <a:stretch>
            <a:fillRect/>
          </a:stretch>
        </p:blipFill>
        <p:spPr bwMode="auto">
          <a:xfrm>
            <a:off x="685800" y="228599"/>
            <a:ext cx="5334000" cy="31408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1371600" y="76200"/>
            <a:ext cx="6553200" cy="685800"/>
          </a:xfrm>
          <a:prstGeom prst="flowChartAlternateProces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ক্রয়মূল্য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বিক্রয়মূল্য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বিবরণী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নমুনা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943145"/>
          <a:ext cx="7620002" cy="576245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490358"/>
                <a:gridCol w="1496786"/>
                <a:gridCol w="1632858"/>
              </a:tblGrid>
              <a:tr h="56152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61522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পণ্য</a:t>
                      </a:r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ক্রয়ের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জন্য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প্রদত্ত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1034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যোগঃ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প্রত্যক্ষ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খরচসমূহ</a:t>
                      </a:r>
                      <a:endParaRPr lang="en-US" sz="3200" b="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 smtClean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</a:p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1522">
                <a:tc>
                  <a:txBody>
                    <a:bodyPr/>
                    <a:lstStyle/>
                    <a:p>
                      <a:r>
                        <a:rPr lang="en-US" sz="32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ক্রয়মূল্য</a:t>
                      </a:r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343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err="1" smtClean="0">
                          <a:latin typeface="NikoshBAN" pitchFamily="2" charset="0"/>
                          <a:cs typeface="NikoshBAN" pitchFamily="2" charset="0"/>
                        </a:rPr>
                        <a:t>যোগঃ</a:t>
                      </a:r>
                      <a:r>
                        <a:rPr lang="en-US" sz="3200" b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পরোক্ষ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খরচসমূহ</a:t>
                      </a:r>
                      <a:endParaRPr lang="en-US" sz="3200" b="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</a:p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1522">
                <a:tc>
                  <a:txBody>
                    <a:bodyPr/>
                    <a:lstStyle/>
                    <a:p>
                      <a:r>
                        <a:rPr lang="en-US" sz="3200" b="1" dirty="0" err="1" smtClean="0">
                          <a:latin typeface="NikoshBAN" pitchFamily="2" charset="0"/>
                          <a:cs typeface="NikoshBAN" pitchFamily="2" charset="0"/>
                        </a:rPr>
                        <a:t>ক্রীত</a:t>
                      </a:r>
                      <a:r>
                        <a:rPr lang="en-US" sz="3200" b="1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1" dirty="0" err="1" smtClean="0">
                          <a:latin typeface="NikoshBAN" pitchFamily="2" charset="0"/>
                          <a:cs typeface="NikoshBAN" pitchFamily="2" charset="0"/>
                        </a:rPr>
                        <a:t>পণ্যের</a:t>
                      </a:r>
                      <a:r>
                        <a:rPr lang="en-US" sz="3200" b="1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মোট</a:t>
                      </a:r>
                      <a:r>
                        <a:rPr lang="en-US" sz="3200" b="1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1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ব্যয়</a:t>
                      </a:r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61522">
                <a:tc>
                  <a:txBody>
                    <a:bodyPr/>
                    <a:lstStyle/>
                    <a:p>
                      <a:r>
                        <a:rPr lang="en-US" sz="3200" b="0" dirty="0" err="1" smtClean="0">
                          <a:latin typeface="NikoshBAN" pitchFamily="2" charset="0"/>
                          <a:cs typeface="NikoshBAN" pitchFamily="2" charset="0"/>
                        </a:rPr>
                        <a:t>যোগঃ</a:t>
                      </a:r>
                      <a:r>
                        <a:rPr lang="en-US" sz="3200" b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মুনাফা</a:t>
                      </a:r>
                      <a:endParaRPr lang="en-US" sz="3200" b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০০০০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66FFCC"/>
                    </a:solidFill>
                  </a:tcPr>
                </a:tc>
              </a:tr>
              <a:tr h="733255">
                <a:tc>
                  <a:txBody>
                    <a:bodyPr/>
                    <a:lstStyle/>
                    <a:p>
                      <a:r>
                        <a:rPr lang="en-US" sz="32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বিক্রয়মূল্য</a:t>
                      </a:r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 smtClean="0">
                          <a:latin typeface="NikoshBAN" pitchFamily="2" charset="0"/>
                          <a:cs typeface="NikoshBAN" pitchFamily="2" charset="0"/>
                        </a:rPr>
                        <a:t>০০০০০</a:t>
                      </a: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6553200" y="64770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553200" y="6553200"/>
            <a:ext cx="167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76600" y="228600"/>
            <a:ext cx="2971800" cy="1143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524000"/>
          <a:ext cx="3657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কুলি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খরচ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0" y="1524000"/>
          <a:ext cx="3657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পরিবহন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2000" y="2362200"/>
          <a:ext cx="36576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prstClr val="black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বিজ্ঞাপন</a:t>
                      </a:r>
                      <a:endParaRPr lang="en-US" sz="2800" b="1" dirty="0" smtClean="0">
                        <a:solidFill>
                          <a:prstClr val="black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0" y="2438400"/>
          <a:ext cx="36576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আমদানি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শুল্ক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38200" y="3124200"/>
          <a:ext cx="35814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বীমা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38200" y="3962400"/>
          <a:ext cx="35814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গুদাম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ভাড়া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29200" y="3124200"/>
          <a:ext cx="3657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দোকান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ভাড়া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0" y="3962400"/>
          <a:ext cx="35814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ভ্রমণ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খরচ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838200" y="4724400"/>
          <a:ext cx="35814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609600">
                <a:tc>
                  <a:txBody>
                    <a:bodyPr/>
                    <a:lstStyle/>
                    <a:p>
                      <a:pPr lvl="0" algn="ctr"/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আপ্যায়ন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029200" y="4800600"/>
          <a:ext cx="3657600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জাহাজ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ভাড়া</a:t>
                      </a:r>
                      <a:endParaRPr lang="en-US" sz="2800" b="1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914400" y="5562600"/>
            <a:ext cx="73152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পরোক্ষ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খরচসমূহ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0" y="152400"/>
            <a:ext cx="3048000" cy="10668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371600"/>
            <a:ext cx="8610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447800"/>
            <a:ext cx="8610600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নাহিদ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২,৫০০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কুলি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খরচ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৪,০০০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বিক্রয়ের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দোকান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বাবদ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৫,০০০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কর্মীর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বেতন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বাবদ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৬,০০০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২০০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নাহিদ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নাহিদ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নাহিদ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চাউলের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228600"/>
            <a:ext cx="3886200" cy="830997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426720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লিপিবদ্ধ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https://encrypted-tbn2.gstatic.com/images?q=tbn:ANd9GcTrjUQMtaWUoRM1vmUhczLlrWNhi-uQFbEhMHXQ-MtxE4-7rH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219200"/>
            <a:ext cx="4038600" cy="2823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im\bouque-flowers-source_ca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9746" y="190501"/>
            <a:ext cx="4814454" cy="52958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19746" y="5401270"/>
            <a:ext cx="4343400" cy="92333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1987</TotalTime>
  <Words>288</Words>
  <Application>Microsoft Office PowerPoint</Application>
  <PresentationFormat>On-screen Show (4:3)</PresentationFormat>
  <Paragraphs>85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``</dc:title>
  <dc:creator>Asus</dc:creator>
  <cp:lastModifiedBy>Asus</cp:lastModifiedBy>
  <cp:revision>159</cp:revision>
  <dcterms:created xsi:type="dcterms:W3CDTF">2006-08-16T00:00:00Z</dcterms:created>
  <dcterms:modified xsi:type="dcterms:W3CDTF">2014-02-11T09:09:35Z</dcterms:modified>
</cp:coreProperties>
</file>